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a47516a2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a47516a2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a47516a2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a47516a2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a47516a2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a47516a2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4e60fb7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4e60fb7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4e60fb7d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4e60fb7d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e60fb7d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e60fb7d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4e60fb7d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4e60fb7d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4e60fb7d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4e60fb7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f71bdeed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f71bdeed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79463227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79463227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42fcd11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42fcd11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79463227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79463227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79463227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79463227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79463227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79463227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79463227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79463227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79463227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79463227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79463227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79463227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79463227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79463227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79463227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79463227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42fcd112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42fcd112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42fcd112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42fcd112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47516a2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47516a2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a47516a2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a47516a2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a47516a2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a47516a2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a47516a2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a47516a2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a47516a2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a47516a2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99275" y="345300"/>
            <a:ext cx="8532900" cy="11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Ship Detection in Satt Image</a:t>
            </a:r>
            <a:endParaRPr sz="5000"/>
          </a:p>
        </p:txBody>
      </p:sp>
      <p:sp>
        <p:nvSpPr>
          <p:cNvPr id="55" name="Google Shape;55;p13"/>
          <p:cNvSpPr txBox="1"/>
          <p:nvPr/>
        </p:nvSpPr>
        <p:spPr>
          <a:xfrm>
            <a:off x="647300" y="1774825"/>
            <a:ext cx="79971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Course: </a:t>
            </a:r>
            <a:r>
              <a:rPr i="1" lang="en" sz="1600">
                <a:solidFill>
                  <a:srgbClr val="181818"/>
                </a:solidFill>
                <a:highlight>
                  <a:srgbClr val="FFFFFF"/>
                </a:highlight>
              </a:rPr>
              <a:t>CSC I1910-4GH Deep Neural Networks</a:t>
            </a:r>
            <a:endParaRPr i="1" sz="1600">
              <a:solidFill>
                <a:srgbClr val="18181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</a:rPr>
              <a:t>Prof. Michael Grossberg</a:t>
            </a:r>
            <a:br>
              <a:rPr i="1" lang="en" sz="1600"/>
            </a:br>
            <a:r>
              <a:rPr i="1" lang="en" sz="1600"/>
              <a:t>Presented By: </a:t>
            </a:r>
            <a:endParaRPr i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Sujoy Debnath	CUNYID: 24080410</a:t>
            </a:r>
            <a:endParaRPr i="1"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ctrTitle"/>
          </p:nvPr>
        </p:nvSpPr>
        <p:spPr>
          <a:xfrm>
            <a:off x="311700" y="243875"/>
            <a:ext cx="8520600" cy="6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Basic Regression Model Output</a:t>
            </a:r>
            <a:endParaRPr sz="3400"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575" y="964200"/>
            <a:ext cx="5268034" cy="395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ctrTitle"/>
          </p:nvPr>
        </p:nvSpPr>
        <p:spPr>
          <a:xfrm>
            <a:off x="311700" y="243875"/>
            <a:ext cx="8520600" cy="6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Basic Regression Model Output</a:t>
            </a:r>
            <a:endParaRPr sz="3400"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475" y="887675"/>
            <a:ext cx="3951025" cy="395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idx="1" type="subTitle"/>
          </p:nvPr>
        </p:nvSpPr>
        <p:spPr>
          <a:xfrm>
            <a:off x="348975" y="887675"/>
            <a:ext cx="8483400" cy="22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Clear </a:t>
            </a:r>
            <a:r>
              <a:rPr lang="en" sz="1600"/>
              <a:t>sign of overfitting.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Steps to take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Stratify the data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Data augmentation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Scikitlearn classification report analysis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Apply other models like Fast R CNN which uses feature pyramid network to compute features.</a:t>
            </a:r>
            <a:endParaRPr sz="1600"/>
          </a:p>
        </p:txBody>
      </p:sp>
      <p:sp>
        <p:nvSpPr>
          <p:cNvPr id="124" name="Google Shape;124;p24"/>
          <p:cNvSpPr txBox="1"/>
          <p:nvPr>
            <p:ph type="ctrTitle"/>
          </p:nvPr>
        </p:nvSpPr>
        <p:spPr>
          <a:xfrm>
            <a:off x="275325" y="105650"/>
            <a:ext cx="8520600" cy="7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Analysis</a:t>
            </a:r>
            <a:endParaRPr sz="5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11700" y="2972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sp>
        <p:nvSpPr>
          <p:cNvPr id="130" name="Google Shape;130;p25"/>
          <p:cNvSpPr txBox="1"/>
          <p:nvPr>
            <p:ph idx="4294967295" type="subTitle"/>
          </p:nvPr>
        </p:nvSpPr>
        <p:spPr>
          <a:xfrm>
            <a:off x="348975" y="1082475"/>
            <a:ext cx="84834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75" y="1139000"/>
            <a:ext cx="8839199" cy="15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348975" y="2837300"/>
            <a:ext cx="85206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Used Parameters for augmentations: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Scaling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Vertical and horizontal flip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Brightness and contrast 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Zoom and crop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Output: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Augmented Image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➢"/>
            </a:pPr>
            <a:r>
              <a:rPr lang="en" sz="1600">
                <a:solidFill>
                  <a:schemeClr val="dk2"/>
                </a:solidFill>
              </a:rPr>
              <a:t>Json file with bounding box and class label data.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276325" y="2901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 class data distribution</a:t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450" y="1175200"/>
            <a:ext cx="4942366" cy="370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62625" y="2957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Updated CNN Model</a:t>
            </a:r>
            <a:endParaRPr/>
          </a:p>
        </p:txBody>
      </p:sp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6750" y="1090850"/>
            <a:ext cx="3279009" cy="370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423175" y="2479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Updated CNN Model Output</a:t>
            </a: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2663" y="1051025"/>
            <a:ext cx="4998667" cy="37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423175" y="2479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Updated CNN Model Output</a:t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275" y="1162475"/>
            <a:ext cx="4705574" cy="374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83375" y="2399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 results</a:t>
            </a: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6050" y="1081750"/>
            <a:ext cx="4726485" cy="37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83375" y="2399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 results</a:t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325" y="979350"/>
            <a:ext cx="4544335" cy="37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89775" y="257525"/>
            <a:ext cx="8143200" cy="89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Dataset Description</a:t>
            </a:r>
            <a:endParaRPr sz="510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20175" y="1405025"/>
            <a:ext cx="85122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HRSC2016 dataset contains images from two scenarios including ships on sea and ships close inshore.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image sizes range from 300*300 to 1500*900 and most of them are larger than 1000*600.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Total 31 Classes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source: https://www.kaggle.com/guofeng/hrsc2016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83375" y="2399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 results</a:t>
            </a:r>
            <a:endParaRPr/>
          </a:p>
        </p:txBody>
      </p:sp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0825" y="1081750"/>
            <a:ext cx="4348256" cy="375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383375" y="2399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 results</a:t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275" y="1081750"/>
            <a:ext cx="4074534" cy="37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title"/>
          </p:nvPr>
        </p:nvSpPr>
        <p:spPr>
          <a:xfrm>
            <a:off x="359475" y="263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86" name="Google Shape;186;p34"/>
          <p:cNvSpPr txBox="1"/>
          <p:nvPr/>
        </p:nvSpPr>
        <p:spPr>
          <a:xfrm>
            <a:off x="644925" y="1194300"/>
            <a:ext cx="80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4"/>
          <p:cNvSpPr txBox="1"/>
          <p:nvPr/>
        </p:nvSpPr>
        <p:spPr>
          <a:xfrm>
            <a:off x="1027100" y="1250050"/>
            <a:ext cx="73887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This model can not detect multiple objects in the same image.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R-CNN models like Fast R CNN and Mask R CNN should be able to detect multiple objects in the same image with good accuracy.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5"/>
          <p:cNvSpPr txBox="1"/>
          <p:nvPr>
            <p:ph type="title"/>
          </p:nvPr>
        </p:nvSpPr>
        <p:spPr>
          <a:xfrm>
            <a:off x="455000" y="3832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R CNN Model</a:t>
            </a:r>
            <a:endParaRPr/>
          </a:p>
        </p:txBody>
      </p:sp>
      <p:sp>
        <p:nvSpPr>
          <p:cNvPr id="193" name="Google Shape;193;p35"/>
          <p:cNvSpPr txBox="1"/>
          <p:nvPr/>
        </p:nvSpPr>
        <p:spPr>
          <a:xfrm>
            <a:off x="891750" y="1321725"/>
            <a:ext cx="80835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Fast R CNN model generates bounding box proposals and then calculate IoU with the Ground truth bounding boxes to extract features using Region Proposal Network.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94" name="Google Shape;19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050" y="2213325"/>
            <a:ext cx="2650274" cy="265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351525" y="1523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R CNN model Output</a:t>
            </a:r>
            <a:endParaRPr/>
          </a:p>
        </p:txBody>
      </p:sp>
      <p:pic>
        <p:nvPicPr>
          <p:cNvPr id="200" name="Google Shape;2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46575"/>
            <a:ext cx="8839200" cy="2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>
            <p:ph type="title"/>
          </p:nvPr>
        </p:nvSpPr>
        <p:spPr>
          <a:xfrm>
            <a:off x="279850" y="319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R CNN model Output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3775"/>
            <a:ext cx="8839200" cy="29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type="title"/>
          </p:nvPr>
        </p:nvSpPr>
        <p:spPr>
          <a:xfrm>
            <a:off x="279850" y="2320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Fast R CNN model analysis</a:t>
            </a:r>
            <a:endParaRPr/>
          </a:p>
        </p:txBody>
      </p:sp>
      <p:sp>
        <p:nvSpPr>
          <p:cNvPr id="212" name="Google Shape;212;p38"/>
          <p:cNvSpPr txBox="1"/>
          <p:nvPr/>
        </p:nvSpPr>
        <p:spPr>
          <a:xfrm>
            <a:off x="955450" y="1263450"/>
            <a:ext cx="7571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With only 50 iterations Fast RCNN model class accuracy improved than the normal CNN model.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But the model needs 2000-3000 iterations to output good results.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❖"/>
            </a:pPr>
            <a:r>
              <a:rPr lang="en" sz="1600">
                <a:solidFill>
                  <a:schemeClr val="dk2"/>
                </a:solidFill>
              </a:rPr>
              <a:t>Model can be further improved by including rotation angle in the feature extraction process.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447050" y="23180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48075" y="111650"/>
            <a:ext cx="59739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Data Annotations</a:t>
            </a:r>
            <a:endParaRPr sz="5000"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901" y="685650"/>
            <a:ext cx="2023100" cy="4301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125" y="996650"/>
            <a:ext cx="5792474" cy="39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0" y="0"/>
            <a:ext cx="8520600" cy="8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Similar Works</a:t>
            </a:r>
            <a:endParaRPr sz="5000"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5975" y="760875"/>
            <a:ext cx="5183756" cy="370082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85575" y="3804875"/>
            <a:ext cx="273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https://arxiv.org/pdf/2004.07124.pdf</a:t>
            </a: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385575" y="982150"/>
            <a:ext cx="2088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Paper: </a:t>
            </a:r>
            <a:r>
              <a:rPr b="1" lang="en"/>
              <a:t>A Novel CNN-based Method for Accurate Ship Detection in HR Optical Remote Sensing Images via Rotated Bounding Box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Linhao Li, Zhiqiang Zhou, Bo Wang, Lingjuan Miao and Hua Zong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1509675" y="259050"/>
            <a:ext cx="5932500" cy="5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Per Class </a:t>
            </a:r>
            <a:r>
              <a:rPr lang="en" sz="3500"/>
              <a:t>Data Distribution </a:t>
            </a:r>
            <a:endParaRPr sz="350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825" y="782025"/>
            <a:ext cx="5338998" cy="400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ctrTitle"/>
          </p:nvPr>
        </p:nvSpPr>
        <p:spPr>
          <a:xfrm>
            <a:off x="311700" y="203700"/>
            <a:ext cx="8520600" cy="9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Basic Regression Model</a:t>
            </a:r>
            <a:endParaRPr sz="5000"/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11700" y="1603475"/>
            <a:ext cx="8520600" cy="23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Data Format :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Data : Image Data normalized in 3 channels by dividing by 255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ClassLabels : Converted to categorical data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Bboxes : (X_min, Y_min, X_max, Y_max) normalized by dividing by width and height.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ImagePath : Image location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LabelData: One hot encoded label data.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idx="1" type="subTitle"/>
          </p:nvPr>
        </p:nvSpPr>
        <p:spPr>
          <a:xfrm>
            <a:off x="277200" y="1673375"/>
            <a:ext cx="8589600" cy="22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Used VGG16 with ‘imagenet’ weights as the input as features for our model.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Fully Connected layer as Dense layer for Bbox regression with sigmoid activation.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Fully Connected layer as Dense layer for class classification with softmax activation.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Optimizer : Adam with 0.0001 Learning rate.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Losses: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Bbox: Mean Squared Error.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Classes : Categorical Cross entropy.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94" name="Google Shape;94;p19"/>
          <p:cNvSpPr txBox="1"/>
          <p:nvPr>
            <p:ph type="ctrTitle"/>
          </p:nvPr>
        </p:nvSpPr>
        <p:spPr>
          <a:xfrm>
            <a:off x="436500" y="414675"/>
            <a:ext cx="8505000" cy="9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Basic Regression Model</a:t>
            </a:r>
            <a:endParaRPr sz="5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311700" y="243875"/>
            <a:ext cx="8520600" cy="6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Basic Regression Model Summary</a:t>
            </a:r>
            <a:endParaRPr sz="3400"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250" y="751800"/>
            <a:ext cx="5765574" cy="42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ctrTitle"/>
          </p:nvPr>
        </p:nvSpPr>
        <p:spPr>
          <a:xfrm>
            <a:off x="311700" y="243875"/>
            <a:ext cx="8520600" cy="6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Basic Regression Model Structure</a:t>
            </a:r>
            <a:endParaRPr sz="3500"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850" y="949350"/>
            <a:ext cx="4574525" cy="3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